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8" r:id="rId5"/>
    <p:sldId id="265" r:id="rId6"/>
    <p:sldId id="257" r:id="rId7"/>
    <p:sldId id="270" r:id="rId8"/>
    <p:sldId id="271" r:id="rId9"/>
    <p:sldId id="273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66FF"/>
    <a:srgbClr val="00FF99"/>
    <a:srgbClr val="99FF33"/>
    <a:srgbClr val="FF99FF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0B7A-61D9-4224-9555-B5A2640B15CF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C949-0C46-4BA1-861A-DF4C8C4D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22702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357802"/>
            <a:ext cx="8858312" cy="150019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ЧЕГО </a:t>
            </a:r>
            <a:r>
              <a:rPr lang="ru-RU" b="1" dirty="0" smtClean="0">
                <a:ln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НУЖНЫ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ln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ты научишься делать очень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то что ты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ЛЮБИШЬ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делать, то непременно достигнешь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УСПЕХА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УСПЕХ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+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ТРУДОЛЮБИЕ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=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ХОРОШАЯ ЗАРПЛАТА</a:t>
            </a: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73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1746" name="Picture 2" descr="http://libfoto.ru/uploads/posts/2009-03/1237914903_w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798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ВЫВОД</a:t>
            </a: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чтобы иметь в будущем хорошую работу, нужно уже сейчас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хорошо учиться!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http://img-fotki.yandex.ru/get/4412/20573769.3/0_657d8_36a5263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5000660" cy="58062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588604">
            <a:off x="1292377" y="4198683"/>
            <a:ext cx="7191066" cy="12100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УДАЧИ, ДРУЗЬЯ!</a:t>
            </a:r>
            <a:endParaRPr lang="ru-RU" sz="54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7964756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00306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001156" cy="64293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Привет, ребята!</a:t>
            </a:r>
            <a:b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spc="100" dirty="0">
              <a:ln/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714884"/>
            <a:ext cx="9001156" cy="6429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00" dirty="0" smtClean="0">
                <a:ln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Вы помните, как меня зовут?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Верно! Я – динозаврик </a:t>
            </a:r>
            <a:r>
              <a:rPr kumimoji="0" lang="ru-RU" sz="3600" b="1" i="0" u="none" strike="noStrike" kern="1200" cap="none" spc="100" normalizeH="0" baseline="0" noProof="0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Юнфи</a:t>
            </a: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 сегодня мы поговорим с вами о роли денег в нашей жизни. </a:t>
            </a:r>
            <a: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100" normalizeH="0" baseline="0" noProof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3600" b="1" i="0" u="none" strike="noStrike" kern="1200" cap="none" spc="100" normalizeH="0" baseline="0" noProof="0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79647566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357298"/>
            <a:ext cx="2109799" cy="210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001156" cy="64293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spc="100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Откуда у нас в доме эти вещи и одежда?</a:t>
            </a:r>
            <a:r>
              <a:rPr lang="ru-RU" sz="3600" b="1" spc="1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b="1" spc="10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b="1" spc="100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www.m-gid.ru/im.xp/051051055055124049056052048056050055053053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76" y="1562540"/>
            <a:ext cx="6060044" cy="452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litsovet.ru/images/galleries/8828/7362/35a4a2b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800600" cy="2962276"/>
          </a:xfrm>
          <a:prstGeom prst="rect">
            <a:avLst/>
          </a:prstGeom>
          <a:noFill/>
        </p:spPr>
      </p:pic>
      <p:pic>
        <p:nvPicPr>
          <p:cNvPr id="5134" name="Picture 14" descr="http://stolicadetstva.com/images/text/4dd48a2280fa023348f77eebfdd2bc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1011">
            <a:off x="6178761" y="963795"/>
            <a:ext cx="3489305" cy="3489305"/>
          </a:xfrm>
          <a:prstGeom prst="rect">
            <a:avLst/>
          </a:prstGeom>
          <a:noFill/>
        </p:spPr>
      </p:pic>
      <p:pic>
        <p:nvPicPr>
          <p:cNvPr id="7" name="Рисунок 6" descr="динозаврик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642918"/>
            <a:ext cx="947739" cy="94773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</a:br>
            <a:r>
              <a:rPr lang="ru-RU" sz="36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где и как их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купили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…?</a:t>
            </a:r>
            <a:endParaRPr lang="ru-RU" sz="3600" b="1" dirty="0">
              <a:ln/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novygod.nastupaet.ru/wp-content/uploads/2013/01/chtopodarrebe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567586" cy="436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инозавр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ts val="4100"/>
              </a:lnSpc>
            </a:pPr>
            <a:r>
              <a:rPr lang="ru-RU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знаем, что все вещи попадают к нам домой из 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магазина и если есть </a:t>
            </a:r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денги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www.divoland.dp.ua/pgimg/insi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13" y="1916832"/>
            <a:ext cx="7668344" cy="446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инозавр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947739" cy="94773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Может,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растут на дереве или падают с неба??!</a:t>
            </a:r>
            <a:endParaRPr lang="ru-RU" b="1" dirty="0"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img-fotki.yandex.ru/get/6213/134274644.2e/0_79c17_a84e3b3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45" y="1500174"/>
            <a:ext cx="4375548" cy="4058950"/>
          </a:xfrm>
          <a:prstGeom prst="rect">
            <a:avLst/>
          </a:prstGeom>
          <a:noFill/>
        </p:spPr>
      </p:pic>
      <p:pic>
        <p:nvPicPr>
          <p:cNvPr id="3080" name="Picture 8" descr="http://mahrova.tmweb.ru/wp-content/uploads/2012/01/raining_money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772" y="1700808"/>
            <a:ext cx="3571074" cy="432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инозаври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57826"/>
            <a:ext cx="1357290" cy="13572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1844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нужно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ЗАРАБАТЫВАТЬ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3600" b="1" dirty="0">
              <a:ln/>
              <a:solidFill>
                <a:srgbClr val="00CC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357826"/>
            <a:ext cx="8229600" cy="631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А ДЛЯ ЭТОГО</a:t>
            </a:r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нужно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ходить на работу, где людям и платят </a:t>
            </a:r>
            <a:r>
              <a:rPr kumimoji="0" lang="ru-RU" sz="5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ДЕНЬГИ</a:t>
            </a:r>
            <a:endParaRPr kumimoji="0" lang="ru-RU" sz="3600" b="1" i="0" u="none" strike="noStrike" kern="1200" cap="none" spc="0" normalizeH="0" baseline="0" noProof="0" dirty="0">
              <a:ln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8680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00108"/>
            <a:ext cx="1528765" cy="3666552"/>
          </a:xfrm>
          <a:prstGeom prst="rect">
            <a:avLst/>
          </a:prstGeom>
          <a:noFill/>
        </p:spPr>
      </p:pic>
      <p:pic>
        <p:nvPicPr>
          <p:cNvPr id="10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00108"/>
            <a:ext cx="1428760" cy="3426702"/>
          </a:xfrm>
          <a:prstGeom prst="rect">
            <a:avLst/>
          </a:prstGeom>
          <a:noFill/>
        </p:spPr>
      </p:pic>
      <p:pic>
        <p:nvPicPr>
          <p:cNvPr id="11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1340370" cy="3214710"/>
          </a:xfrm>
          <a:prstGeom prst="rect">
            <a:avLst/>
          </a:prstGeom>
          <a:noFill/>
        </p:spPr>
      </p:pic>
      <p:pic>
        <p:nvPicPr>
          <p:cNvPr id="12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863794" cy="2071702"/>
          </a:xfrm>
          <a:prstGeom prst="rect">
            <a:avLst/>
          </a:prstGeom>
          <a:noFill/>
        </p:spPr>
      </p:pic>
      <p:pic>
        <p:nvPicPr>
          <p:cNvPr id="13" name="Picture 8" descr="Big Ma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86379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какую работу вы бы выбрали, чтобы заработать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ДЕНЬГИ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novygod.nastupaet.ru/wp-content/uploads/2013/01/chtopodarrebe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6580"/>
            <a:ext cx="5498724" cy="365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964756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500174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Профессий</a:t>
            </a: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свете великое множество!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34" name="Picture 14" descr="http://www.ivanivanich.ru/img/disc55/27_catal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00174"/>
            <a:ext cx="1372415" cy="2214578"/>
          </a:xfrm>
          <a:prstGeom prst="rect">
            <a:avLst/>
          </a:prstGeom>
          <a:noFill/>
        </p:spPr>
      </p:pic>
      <p:pic>
        <p:nvPicPr>
          <p:cNvPr id="30738" name="Picture 18" descr="Векторный клипарт - ветерин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143140" cy="1793889"/>
          </a:xfrm>
          <a:prstGeom prst="rect">
            <a:avLst/>
          </a:prstGeom>
          <a:noFill/>
        </p:spPr>
      </p:pic>
      <p:pic>
        <p:nvPicPr>
          <p:cNvPr id="30740" name="Picture 20" descr="Векторный клипарт - акуш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9132"/>
            <a:ext cx="857255" cy="2135617"/>
          </a:xfrm>
          <a:prstGeom prst="rect">
            <a:avLst/>
          </a:prstGeom>
          <a:noFill/>
        </p:spPr>
      </p:pic>
      <p:pic>
        <p:nvPicPr>
          <p:cNvPr id="30744" name="Picture 24" descr="Векторный клипарт - воспитате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72008"/>
            <a:ext cx="1643074" cy="1719144"/>
          </a:xfrm>
          <a:prstGeom prst="rect">
            <a:avLst/>
          </a:prstGeom>
          <a:noFill/>
        </p:spPr>
      </p:pic>
      <p:pic>
        <p:nvPicPr>
          <p:cNvPr id="30746" name="Picture 26" descr="Векторный клипарт - инжин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428736"/>
            <a:ext cx="1357322" cy="2215399"/>
          </a:xfrm>
          <a:prstGeom prst="rect">
            <a:avLst/>
          </a:prstGeom>
          <a:noFill/>
        </p:spPr>
      </p:pic>
      <p:pic>
        <p:nvPicPr>
          <p:cNvPr id="30748" name="Picture 28" descr="Векторный клипарт - дикт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285860"/>
            <a:ext cx="2031240" cy="1500198"/>
          </a:xfrm>
          <a:prstGeom prst="rect">
            <a:avLst/>
          </a:prstGeom>
          <a:noFill/>
        </p:spPr>
      </p:pic>
      <p:pic>
        <p:nvPicPr>
          <p:cNvPr id="30750" name="Picture 30" descr="Векторный клипарт - клоу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957309"/>
            <a:ext cx="1604968" cy="2650063"/>
          </a:xfrm>
          <a:prstGeom prst="rect">
            <a:avLst/>
          </a:prstGeom>
          <a:noFill/>
        </p:spPr>
      </p:pic>
      <p:pic>
        <p:nvPicPr>
          <p:cNvPr id="30752" name="Picture 32" descr="Векторный клипарт - моря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3071810"/>
            <a:ext cx="1285884" cy="2199947"/>
          </a:xfrm>
          <a:prstGeom prst="rect">
            <a:avLst/>
          </a:prstGeom>
          <a:noFill/>
        </p:spPr>
      </p:pic>
      <p:pic>
        <p:nvPicPr>
          <p:cNvPr id="30754" name="Picture 34" descr="Векторный клипарт - продавец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072074"/>
            <a:ext cx="1785950" cy="1552404"/>
          </a:xfrm>
          <a:prstGeom prst="rect">
            <a:avLst/>
          </a:prstGeom>
          <a:noFill/>
        </p:spPr>
      </p:pic>
      <p:pic>
        <p:nvPicPr>
          <p:cNvPr id="30756" name="Picture 36" descr="Векторный клипарт - художни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3071810"/>
            <a:ext cx="1357322" cy="196673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147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ДЛЯ ЧЕГО НУЖНЫ ДЕНЬГИ?</vt:lpstr>
      <vt:lpstr>Привет, ребята! </vt:lpstr>
      <vt:lpstr>Откуда у нас в доме эти вещи и одежда? </vt:lpstr>
      <vt:lpstr> А где и как их купили…?</vt:lpstr>
      <vt:lpstr>Мы знаем, что все вещи попадают к нам домой из магазина и если есть денги!</vt:lpstr>
      <vt:lpstr>Может, деньги растут на дереве или падают с неба??!</vt:lpstr>
      <vt:lpstr>ДЕНЬГИ нужно ЗАРАБАТЫВАТЬ!</vt:lpstr>
      <vt:lpstr>А какую работу вы бы выбрали, чтобы заработать ДЕНЬГИ?</vt:lpstr>
      <vt:lpstr>Профессий  на свете великое множество!</vt:lpstr>
      <vt:lpstr>Если ты научишься делать очень ХОРОШО, то что ты ЛЮБИШЬ делать, то непременно достигнешь УСПЕХА!</vt:lpstr>
      <vt:lpstr>ВЫВОД: чтобы иметь в будущем хорошую работу, нужно уже сейчас хорошо учиться!</vt:lpstr>
    </vt:vector>
  </TitlesOfParts>
  <Company>CITOIS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 – добро или зло?</dc:title>
  <dc:creator>IKT</dc:creator>
  <cp:lastModifiedBy>Sony</cp:lastModifiedBy>
  <cp:revision>101</cp:revision>
  <dcterms:created xsi:type="dcterms:W3CDTF">2013-06-28T12:31:44Z</dcterms:created>
  <dcterms:modified xsi:type="dcterms:W3CDTF">2018-10-22T20:01:27Z</dcterms:modified>
</cp:coreProperties>
</file>